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3DD68C"/>
                </a:solidFill>
                <a:latin typeface="Arial"/>
              </a:rPr>
              <a:t>ОПЫТ РАБОТЫ · ВЫСТУПЛЕНИЕ НА ПЕДСОВЕТЕ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Здоровьесберегающие технологии</a:t>
            </a:r>
          </a:p>
          <a:p>
            <a:pPr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в физическом развитии дошкольников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3035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0">
                <a:solidFill>
                  <a:srgbClr val="FFFFFF"/>
                </a:solidFill>
                <a:latin typeface="Arial"/>
              </a:rPr>
              <a:t>Инструктор по физической культуре ДОУ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555555"/>
                </a:solidFill>
                <a:latin typeface="Arial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3600" b="1">
                <a:solidFill>
                  <a:srgbClr val="000000"/>
                </a:solidFill>
                <a:latin typeface="Arial"/>
              </a:rPr>
              <a:t>Почему это важно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0">
                <a:solidFill>
                  <a:srgbClr val="000000"/>
                </a:solidFill>
                <a:latin typeface="Arial"/>
              </a:rPr>
              <a:t>Здоровье ребёнка закладывается в дошкольном возрасте. Задача инструктора — не только научить движениям, но и сохранить и укрепить здоровье каждого воспитанника.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3DD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Двигательная активность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Дети двигаются меньше, чем 10 лет назад — занятия восполняют дефицит движения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864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24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Осанка и стопа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724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Профилактика нарушений проводится в игровой форме на каждом занятии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580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Эмоциональный комфорт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Ребёнок, которому интересно, занимается с радостью и без перегрузок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555555"/>
                </a:solidFill>
                <a:latin typeface="Arial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3600" b="1">
                <a:solidFill>
                  <a:srgbClr val="000000"/>
                </a:solidFill>
                <a:latin typeface="Arial"/>
              </a:rPr>
              <a:t>Технологии, которые я использую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3DD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Игровой стретчинг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Упражнения на гибкость в форме сказки и подражания животным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864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724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Дыхательная гимнастика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724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Упражнения по А. Н. Стрельниковой в игровой форме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Пальчиковая гимнастика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Развитие мелкой моторики и речи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66344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84632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Корригирующая гимнастика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Профилактика плоскостопия и нарушений осанки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58640" y="466344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7240" y="484632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Релаксация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7240" y="534924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Расслабление под спокойную музыку в конце занятия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466344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84632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Геометрический ковёр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34924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Интеграция движения и математики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555555"/>
                </a:solidFill>
                <a:latin typeface="Arial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3600" b="1">
                <a:solidFill>
                  <a:srgbClr val="000000"/>
                </a:solidFill>
                <a:latin typeface="Arial"/>
              </a:rPr>
              <a:t>Как строится занятие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0">
                <a:solidFill>
                  <a:srgbClr val="000000"/>
                </a:solidFill>
                <a:latin typeface="Arial"/>
              </a:rPr>
              <a:t>Каждое занятие — это сюжетная история: дети спасают зверят, летят в космос, ищут клад.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3DD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Вводная часть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Разминка в сюжете: ходьба, бег, массажные дорожки, дыхательные упражнения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864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24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Основная часть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724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ОРУ, основные виды движений, полоса препятствий, подвижная игра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580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Заключительная часть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Игра малой подвижности, релаксация, обсуждение впечатлений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555555"/>
                </a:solidFill>
                <a:latin typeface="Arial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3600" b="1">
                <a:solidFill>
                  <a:srgbClr val="000000"/>
                </a:solidFill>
                <a:latin typeface="Arial"/>
              </a:rPr>
              <a:t>Работа с семьёй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0">
                <a:solidFill>
                  <a:srgbClr val="000000"/>
                </a:solidFill>
                <a:latin typeface="Arial"/>
              </a:rPr>
              <a:t>Здоровый образ жизни невозможен без участия родителей.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3DD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Консультации и памятки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Утренняя гимнастика дома, профилактика плоскостопия, игры с ребёнком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864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24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Спортивные праздники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724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«Папа, мама, я — спортивная семья», «Зимние забавы», «День здоровья»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580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Видео-челленджи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Семьи повторяют упражнения дома и делятся видео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555555"/>
                </a:solidFill>
                <a:latin typeface="Arial"/>
              </a:rP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3600" b="1">
                <a:solidFill>
                  <a:srgbClr val="000000"/>
                </a:solidFill>
                <a:latin typeface="Arial"/>
              </a:rPr>
              <a:t>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0">
                <a:solidFill>
                  <a:srgbClr val="000000"/>
                </a:solidFill>
                <a:latin typeface="Arial"/>
              </a:rPr>
              <a:t>По итогам мониторинга физического развития воспитанников.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3DD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Выше активность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Дети с удовольствием идут на занятия и играют в подвижные игры самостоятельно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864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24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Меньше пропусков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724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Снижение заболеваемости в группах, где регулярно проводится гимнастика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2651760"/>
            <a:ext cx="3444240" cy="1828800"/>
          </a:xfrm>
          <a:prstGeom prst="roundRect">
            <a:avLst>
              <a:gd name="adj" fmla="val 8000"/>
            </a:avLst>
          </a:prstGeom>
          <a:solidFill>
            <a:srgbClr val="EA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5800" y="2834640"/>
            <a:ext cx="298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00000"/>
                </a:solidFill>
                <a:latin typeface="Arial"/>
              </a:rPr>
              <a:t>Вовлечённые родители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3337560"/>
            <a:ext cx="298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000000"/>
                </a:solidFill>
                <a:latin typeface="Arial"/>
              </a:rPr>
              <a:t>Семьи активно участвуют в праздниках и челленджах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D6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286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5400" b="1">
                <a:solidFill>
                  <a:srgbClr val="000000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400" b="0">
                <a:solidFill>
                  <a:srgbClr val="000000"/>
                </a:solidFill>
                <a:latin typeface="Arial"/>
              </a:rPr>
              <a:t>Здоровый ребёнок — счастливый ребёнок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